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6" r:id="rId6"/>
    <p:sldId id="259" r:id="rId7"/>
    <p:sldId id="261" r:id="rId8"/>
    <p:sldId id="267" r:id="rId9"/>
    <p:sldId id="265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4" d="100"/>
          <a:sy n="94" d="100"/>
        </p:scale>
        <p:origin x="4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7046D7-B2D2-6AD4-F0C7-244FA517E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228" y="762001"/>
            <a:ext cx="7848464" cy="135774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Application website for amaz0n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B5460C8-535B-D64B-061C-0F14212B9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0988" y="4738255"/>
            <a:ext cx="3756212" cy="1671510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                        </a:t>
            </a:r>
            <a:r>
              <a:rPr lang="en-US" dirty="0" err="1"/>
              <a:t>sudmitted</a:t>
            </a:r>
            <a:r>
              <a:rPr lang="en-US" dirty="0"/>
              <a:t> by:                                                                </a:t>
            </a:r>
            <a:r>
              <a:rPr lang="en-US" dirty="0" err="1"/>
              <a:t>Nallabothu</a:t>
            </a:r>
            <a:r>
              <a:rPr lang="en-US" dirty="0"/>
              <a:t> Shailaja                                                                 192011163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BD9A099-49F4-20B5-C4CA-63C98B505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123" y="1986053"/>
            <a:ext cx="7494688" cy="2987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7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CFBA5DDE-2901-195A-97BA-1E8CC13F87F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1" y="715927"/>
            <a:ext cx="10235608" cy="5280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F296DA-A786-0E16-7FD3-DCC740A506BD}"/>
              </a:ext>
            </a:extLst>
          </p:cNvPr>
          <p:cNvSpPr txBox="1"/>
          <p:nvPr/>
        </p:nvSpPr>
        <p:spPr>
          <a:xfrm>
            <a:off x="7636073" y="4350681"/>
            <a:ext cx="35139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 commers make life very easy to  shop</a:t>
            </a:r>
          </a:p>
          <a:p>
            <a:pPr algn="r"/>
            <a:r>
              <a:rPr lang="en-IN" dirty="0"/>
              <a:t>By </a:t>
            </a:r>
          </a:p>
          <a:p>
            <a:pPr algn="r"/>
            <a:r>
              <a:rPr lang="en-US" dirty="0" err="1"/>
              <a:t>Nallabothu</a:t>
            </a:r>
            <a:r>
              <a:rPr lang="en-US" dirty="0"/>
              <a:t> Shailaja                                                                 192011163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136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7F196-D38B-BF0C-684D-315FA1104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2095" y="-89693"/>
            <a:ext cx="9905998" cy="1972282"/>
          </a:xfrm>
        </p:spPr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AIM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:-</a:t>
            </a:r>
            <a:br>
              <a:rPr lang="en-US" dirty="0"/>
            </a:br>
            <a:r>
              <a:rPr lang="en-US" dirty="0"/>
              <a:t>       TO ANALYSE e-commerce application for amaz0n.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5F5D2FC-5207-2D92-B480-569DEED0D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"/>
                    </a14:imgEffect>
                    <a14:imgEffect>
                      <a14:brightnessContrast bright="-10000"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15496"/>
            <a:ext cx="6858000" cy="622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4759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E5930-AC8C-9059-1926-E6911BA36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Requriments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br>
              <a:rPr lang="en-US" dirty="0">
                <a:solidFill>
                  <a:schemeClr val="accent4">
                    <a:lumMod val="50000"/>
                  </a:schemeClr>
                </a:solidFill>
              </a:rPr>
            </a:b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AB277-D057-9453-B9DE-3FDE43632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79175"/>
            <a:ext cx="9905998" cy="4312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1.INTERNET CONNECTION</a:t>
            </a:r>
          </a:p>
          <a:p>
            <a:pPr marL="0" indent="0">
              <a:buNone/>
            </a:pPr>
            <a:r>
              <a:rPr lang="en-US" dirty="0"/>
              <a:t>2.USER NAME (E –MAIL)</a:t>
            </a:r>
          </a:p>
          <a:p>
            <a:pPr marL="0" indent="0">
              <a:buNone/>
            </a:pPr>
            <a:r>
              <a:rPr lang="en-US" dirty="0"/>
              <a:t>3.PASSWORD</a:t>
            </a:r>
          </a:p>
          <a:p>
            <a:pPr marL="0" indent="0">
              <a:buNone/>
            </a:pPr>
            <a:r>
              <a:rPr lang="en-US" dirty="0"/>
              <a:t>4.WEBSITE(www.amazon.in)</a:t>
            </a:r>
          </a:p>
        </p:txBody>
      </p:sp>
    </p:spTree>
    <p:extLst>
      <p:ext uri="{BB962C8B-B14F-4D97-AF65-F5344CB8AC3E}">
        <p14:creationId xmlns:p14="http://schemas.microsoft.com/office/powerpoint/2010/main" val="4148218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AC63D-51C0-0C33-0E20-CFA9407D6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Amazon login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C98EDA-747A-1A35-A17E-A3E7DE2D47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0664" y="2010696"/>
            <a:ext cx="2889469" cy="3541712"/>
          </a:xfrm>
        </p:spPr>
      </p:pic>
    </p:spTree>
    <p:extLst>
      <p:ext uri="{BB962C8B-B14F-4D97-AF65-F5344CB8AC3E}">
        <p14:creationId xmlns:p14="http://schemas.microsoft.com/office/powerpoint/2010/main" val="4018005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A8914-7217-A418-46A5-CAD5518AF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93216"/>
            <a:ext cx="9905998" cy="1478570"/>
          </a:xfrm>
        </p:spPr>
        <p:txBody>
          <a:bodyPr/>
          <a:lstStyle/>
          <a:p>
            <a:r>
              <a:rPr lang="en-IN" dirty="0"/>
              <a:t>Searching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F4B39C-E4E5-2244-2C32-1E71711A7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8298" y="1219199"/>
            <a:ext cx="8420986" cy="5117805"/>
          </a:xfrm>
        </p:spPr>
      </p:pic>
    </p:spTree>
    <p:extLst>
      <p:ext uri="{BB962C8B-B14F-4D97-AF65-F5344CB8AC3E}">
        <p14:creationId xmlns:p14="http://schemas.microsoft.com/office/powerpoint/2010/main" val="213264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B36AD-D519-13A5-7A79-1131D0E7F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POSITIVE TEST SCENARIO</a:t>
            </a:r>
            <a:br>
              <a:rPr lang="en-US" dirty="0">
                <a:solidFill>
                  <a:schemeClr val="accent3">
                    <a:lumMod val="75000"/>
                  </a:schemeClr>
                </a:solidFill>
              </a:rPr>
            </a:b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6B5CE-D601-3BDE-6175-44D6EFDFD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50894"/>
            <a:ext cx="9905999" cy="4240307"/>
          </a:xfrm>
        </p:spPr>
        <p:txBody>
          <a:bodyPr>
            <a:normAutofit fontScale="77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Enter Valid email or mobile number.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Enter Valid Password.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Click on “Forgot Password” Link and find out forgot password page.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Click on Create new account button and verify if it takes to new account page.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Select “Keep me signed in” option to retain login session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Select “Help” option to get help from amazon.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Select “Privacy Note” to get amazon privacy polices page.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 Forgot page –Enter the OTP(One Time Password) to recreate the amazon password.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Clicking on the “product image” .It directly takes to the product page.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Clicking on the “Buy Now “ link Button. It directly takes to the payment page.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322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5E054-BA65-7F68-950F-335E35D55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Negative test scenario</a:t>
            </a:r>
            <a:br>
              <a:rPr lang="en-US" dirty="0">
                <a:solidFill>
                  <a:schemeClr val="accent3">
                    <a:lumMod val="75000"/>
                  </a:schemeClr>
                </a:solidFill>
              </a:rPr>
            </a:b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F5923-4139-97C5-BA7E-0B276E73E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94329"/>
            <a:ext cx="9905998" cy="4096872"/>
          </a:xfrm>
        </p:spPr>
        <p:txBody>
          <a:bodyPr>
            <a:normAutofit fontScale="70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Enter invalid username and valid password.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Enter valid username and invalid password.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Enter invalid username and password.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Keep one field blank either username or password and check login.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price on the image and the </a:t>
            </a:r>
            <a:r>
              <a:rPr lang="en-US" dirty="0" err="1"/>
              <a:t>the</a:t>
            </a:r>
            <a:r>
              <a:rPr lang="en-US" dirty="0"/>
              <a:t> on the </a:t>
            </a:r>
            <a:r>
              <a:rPr lang="en-US" dirty="0" err="1"/>
              <a:t>prodect</a:t>
            </a:r>
            <a:r>
              <a:rPr lang="en-US" dirty="0"/>
              <a:t> was mostly different.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payment </a:t>
            </a:r>
            <a:r>
              <a:rPr lang="en-US" dirty="0" err="1"/>
              <a:t>declain</a:t>
            </a:r>
            <a:r>
              <a:rPr lang="en-US" dirty="0"/>
              <a:t> was high in the amazon pages.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Need to improve the return and replacement options.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Need to improve the UI(USER INTERFACE) on the web site.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When the network was slow the was buffer on that time.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On searching one product It shows different products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640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2179E-728E-068A-8A80-AEE21918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Product difference in Image and product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70BD59-B9AB-85D5-2BF0-B48F8D1DFD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8450" y="2161252"/>
            <a:ext cx="3113396" cy="273238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FAB483-1F79-E4CE-C324-B5DF75C0A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255" y="1829871"/>
            <a:ext cx="3949639" cy="293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539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A49C1-CF8C-D1BD-2E6D-D9F433BD8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5" y="0"/>
            <a:ext cx="9905998" cy="1478570"/>
          </a:xfrm>
        </p:spPr>
        <p:txBody>
          <a:bodyPr/>
          <a:lstStyle/>
          <a:p>
            <a:r>
              <a:rPr lang="en-US" dirty="0"/>
              <a:t>TEST CASES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FA549F6-7BF0-3082-8924-4D10C28287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0621694"/>
              </p:ext>
            </p:extLst>
          </p:nvPr>
        </p:nvGraphicFramePr>
        <p:xfrm>
          <a:off x="1254827" y="1297054"/>
          <a:ext cx="9906000" cy="5156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2487">
                  <a:extLst>
                    <a:ext uri="{9D8B030D-6E8A-4147-A177-3AD203B41FA5}">
                      <a16:colId xmlns:a16="http://schemas.microsoft.com/office/drawing/2014/main" val="3475589559"/>
                    </a:ext>
                  </a:extLst>
                </a:gridCol>
                <a:gridCol w="2633513">
                  <a:extLst>
                    <a:ext uri="{9D8B030D-6E8A-4147-A177-3AD203B41FA5}">
                      <a16:colId xmlns:a16="http://schemas.microsoft.com/office/drawing/2014/main" val="1006122318"/>
                    </a:ext>
                  </a:extLst>
                </a:gridCol>
              </a:tblGrid>
              <a:tr h="456788">
                <a:tc>
                  <a:txBody>
                    <a:bodyPr/>
                    <a:lstStyle/>
                    <a:p>
                      <a:r>
                        <a:rPr lang="en-IN" dirty="0"/>
                        <a:t>Test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1" dirty="0">
                          <a:solidFill>
                            <a:schemeClr val="bg1"/>
                          </a:solidFill>
                        </a:rPr>
                        <a:t>Type – negative/positive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9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if a user will be able to login with valid username and valid password.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71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if a user cannot login with a valid username and an invalid password.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0585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the login page for both ,when the field is blank and submit button is clicked.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394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the forget password functionality.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331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the messages for invalid login.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4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the not remember me functionality.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447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if the data in password field is either visible as asterisk bullet signs.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1298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if user is able to login with a new password only after he\she has changed the password.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461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if user able to identify the price difference in image and the product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63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002060"/>
                          </a:solidFill>
                        </a:rPr>
                        <a:t>Verify if user search for product and it does not show the 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7189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747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356</TotalTime>
  <Words>471</Words>
  <Application>Microsoft Office PowerPoint</Application>
  <PresentationFormat>Widescreen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</vt:lpstr>
      <vt:lpstr>Application website for amaz0n</vt:lpstr>
      <vt:lpstr>         AIM :-        TO ANALYSE e-commerce application for amaz0n.</vt:lpstr>
      <vt:lpstr>Requriments  </vt:lpstr>
      <vt:lpstr>Amazon login page</vt:lpstr>
      <vt:lpstr>Searching page</vt:lpstr>
      <vt:lpstr>POSITIVE TEST SCENARIO </vt:lpstr>
      <vt:lpstr>Negative test scenario </vt:lpstr>
      <vt:lpstr>Product difference in Image and product page</vt:lpstr>
      <vt:lpstr>TEST CASES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website for amaz0n,flipkart,e bay</dc:title>
  <dc:creator>Shailu N</dc:creator>
  <cp:lastModifiedBy>ganesh peddineni</cp:lastModifiedBy>
  <cp:revision>4</cp:revision>
  <dcterms:created xsi:type="dcterms:W3CDTF">2022-09-16T02:43:42Z</dcterms:created>
  <dcterms:modified xsi:type="dcterms:W3CDTF">2022-09-25T10:41:49Z</dcterms:modified>
</cp:coreProperties>
</file>

<file path=docProps/thumbnail.jpeg>
</file>